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57" r:id="rId4"/>
    <p:sldId id="258" r:id="rId5"/>
    <p:sldId id="260" r:id="rId6"/>
    <p:sldId id="261" r:id="rId7"/>
    <p:sldId id="262" r:id="rId8"/>
    <p:sldId id="259" r:id="rId9"/>
    <p:sldId id="263" r:id="rId10"/>
    <p:sldId id="264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478" autoAdjust="0"/>
  </p:normalViewPr>
  <p:slideViewPr>
    <p:cSldViewPr snapToGrid="0">
      <p:cViewPr varScale="1">
        <p:scale>
          <a:sx n="59" d="100"/>
          <a:sy n="59" d="100"/>
        </p:scale>
        <p:origin x="136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D1012-4DB3-44F9-8DDA-8FE3C779DDE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67513-91EF-4C57-9822-7600F73E1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78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모두</a:t>
            </a:r>
            <a:r>
              <a:rPr lang="en-US" altLang="ko-KR"/>
              <a:t>: </a:t>
            </a:r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저희는 팀 띵</a:t>
            </a:r>
            <a:r>
              <a:rPr lang="en-US" altLang="ko-KR"/>
              <a:t>-</a:t>
            </a:r>
            <a:r>
              <a:rPr lang="ko-KR" altLang="en-US"/>
              <a:t>숑입니다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67513-91EF-4C57-9822-7600F73E1A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5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강 </a:t>
            </a:r>
            <a:r>
              <a:rPr lang="en-US" altLang="ko-KR"/>
              <a:t>: </a:t>
            </a:r>
            <a:r>
              <a:rPr lang="ko-KR" altLang="en-US"/>
              <a:t>저희 발표의 순서는 크게 </a:t>
            </a:r>
            <a:r>
              <a:rPr lang="en-US" altLang="ko-KR"/>
              <a:t>3</a:t>
            </a:r>
            <a:r>
              <a:rPr lang="ko-KR" altLang="en-US"/>
              <a:t>가지로 나뉩니다</a:t>
            </a:r>
            <a:r>
              <a:rPr lang="en-US" altLang="ko-KR"/>
              <a:t>. </a:t>
            </a:r>
            <a:r>
              <a:rPr lang="ko-KR" altLang="en-US"/>
              <a:t>본격적으로 저희의 결과물을 소개드리기 앞서 저희 팀원들을 소개하고</a:t>
            </a:r>
            <a:r>
              <a:rPr lang="en-US" altLang="ko-KR"/>
              <a:t>, </a:t>
            </a:r>
            <a:r>
              <a:rPr lang="ko-KR" altLang="en-US"/>
              <a:t>뒤이어 프로젝트를 소개하고 그 기능을 설명드리려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67513-91EF-4C57-9822-7600F73E1A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62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여쥰호 자기소개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67513-91EF-4C57-9822-7600F73E1A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9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67513-91EF-4C57-9822-7600F73E1A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5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ㅈㅅ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67513-91EF-4C57-9822-7600F73E1A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17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ㅇㅇㅇ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67513-91EF-4C57-9822-7600F73E1A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3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67513-91EF-4C57-9822-7600F73E1A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67513-91EF-4C57-9822-7600F73E1A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4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67513-91EF-4C57-9822-7600F73E1A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1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DF2084-5DAE-40D3-829E-C203C1259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4045705-67C1-4F44-95F4-46E90B26A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CFBA363-15E4-455D-9F6D-E780BC6C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02FF60-FF38-4C46-AE03-2C2DA72E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B51874F-FE8F-422D-A28A-6EE0EDCC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7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7384D3-DF94-486F-A1D8-92C631E1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6F01EFD-E4E6-4870-96C9-8D9C78C82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BBD4499-958D-44DA-9F56-8B71BDC4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ABE0EA-23F0-4613-9206-5FA1093D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CA1BE1-1046-4E5C-865D-1D13BB17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D9BBB7A-5876-4871-9990-A51C1AD95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53D9F26-E893-4C38-91BC-D01FAF6B3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BFB52D1-1124-4693-8804-B2187248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9A80C75-E70E-4526-B782-39F2E9A7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0F2BCA0-7C5C-4FFC-91A3-EF16A131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6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90519D-228E-41AD-9053-243C75A3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E83ABB2-E97D-450A-8DEC-6BC88E5D9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809D4B-7079-4389-8B78-9515DE5C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9EBF677-9A05-471D-AF19-4EB595EE7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799784C-4315-4992-B3E9-00F0D03A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61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850650B-4397-4367-B01B-817649B8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E32AF5C-7362-4061-B95E-6529D0CD5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B1C3D1-D551-4FC3-82D1-44DCAE1B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A3EBB84-B134-428E-AB4E-48839762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D4FBC2F-ECD8-4C50-B952-D97B06FA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1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EB1DDC-4BAC-4659-A5A0-B288D9C7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C2C7218-2C32-4D81-85C3-6E87B26218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9FC298A-6076-4CA0-A4FF-86E4F5F36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48ECCD9-B545-43B5-AD86-1C7BB116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443139C-9DE3-45D3-B6DB-9938F194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963E576-A09E-4B44-B05B-EB79D600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4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AAFEC6-DA38-4655-9321-8111EF6A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F6A8EC3-BB05-4A8C-951D-09929713E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1D58131-936E-4471-A8B4-B960E9160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5E43384-8B49-497C-BD2F-67C640B71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2B5F80C-A838-4051-A2B3-144EC1093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517D2D3-3F0C-418D-A4ED-3943B75C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860A84A-96FA-448F-BFB2-FE43FB1D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7A52D0D-580A-447E-9849-3AA7DAE7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95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943929-A95A-42F5-8FAA-8DBD581F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5B48D80-D9B4-4AC9-A73E-93E23DB0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1BA78A9-26DB-4103-82D1-FB771538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362A881-C833-4CA1-891A-F7C78A4D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5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A44BA95-1261-4A67-931F-6178A793E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4CCC633-3354-420D-B641-243210DC7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749CBDF-4117-4C2F-8AF9-3F2E80C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7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BEC7CB-A6B2-473E-A019-1C52C936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6890EBB-5D12-4BFD-9406-4BB55841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0347B8-E8F8-4B6B-AF00-11BB40336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0C78DAA-0082-4588-BE54-31D87370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AF3D34E-479B-42AD-BDC4-CF03FB5A7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37C3D7-7FB1-41FF-B2D1-7CADCE26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47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936D47-0721-426D-A071-B3AFBEF6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7AB2C5A-9F0F-4A24-808E-FABD8632C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421D4E3-8009-44FA-88BE-D2300AA11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6C68E55-2B70-4427-AF9D-F4B5F429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BA870EC-7D62-4D10-BBB4-03DF9465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6E9C44D-9D02-47D5-8236-11A783F5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5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5C3C2B9-A752-42DC-B9A1-9753951A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FE2D8CF-A021-4BC9-AFDA-578EBD2CA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A7D60B6-2641-4330-9E70-99AC0A187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5EE8-30B0-4093-8031-B040BF586220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B9907B-B4D7-4E07-94A8-EE2A109D0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B9FC86-172A-4622-A5E0-394DF63B5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69C7B-34A1-47BA-B91C-30363D201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65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³´ë¸ë³´ë¸ì ëí ì´ë¯¸ì§ ê²ìê²°ê³¼">
            <a:extLst>
              <a:ext uri="{FF2B5EF4-FFF2-40B4-BE49-F238E27FC236}">
                <a16:creationId xmlns:a16="http://schemas.microsoft.com/office/drawing/2014/main" xmlns="" id="{F6FEC182-6E32-4057-9073-AA133A30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5770"/>
            <a:ext cx="7620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FEA4D8-4ABD-45D1-BCF2-C1B0FA33135E}"/>
              </a:ext>
            </a:extLst>
          </p:cNvPr>
          <p:cNvSpPr txBox="1"/>
          <p:nvPr/>
        </p:nvSpPr>
        <p:spPr>
          <a:xfrm>
            <a:off x="3237578" y="5058013"/>
            <a:ext cx="5716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Team</a:t>
            </a:r>
            <a:r>
              <a:rPr lang="ko-KR" altLang="en-US" sz="54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54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TS</a:t>
            </a:r>
            <a:endParaRPr lang="ko-KR" altLang="en-US" sz="280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28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xmlns="" id="{3F8BD623-4FB5-4E8F-8135-71634E721764}"/>
              </a:ext>
            </a:extLst>
          </p:cNvPr>
          <p:cNvSpPr txBox="1"/>
          <p:nvPr/>
        </p:nvSpPr>
        <p:spPr>
          <a:xfrm>
            <a:off x="2007711" y="1357842"/>
            <a:ext cx="5716844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</a:t>
            </a:r>
            <a:r>
              <a:rPr lang="ko-KR" altLang="en-US" sz="280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</a:t>
            </a:r>
            <a:r>
              <a:rPr lang="ko-KR" altLang="en-US" sz="28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공간을</a:t>
            </a:r>
            <a:r>
              <a:rPr lang="en-US" altLang="ko-KR" sz="28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algn="ctr"/>
            <a:r>
              <a:rPr lang="ko-KR" altLang="en-US" sz="28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모두</a:t>
            </a:r>
            <a:r>
              <a:rPr lang="ko-KR" altLang="en-US" sz="280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F24B1E0-63BF-40BA-BA54-785CE272F685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5116244-C914-4DF4-A802-A78E4389B699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xmlns="" id="{15D82FB5-BB69-432D-866F-4329DDCCBCB5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DB5020F-AFB1-4507-A659-8CB754595013}"/>
              </a:ext>
            </a:extLst>
          </p:cNvPr>
          <p:cNvSpPr txBox="1"/>
          <p:nvPr/>
        </p:nvSpPr>
        <p:spPr>
          <a:xfrm>
            <a:off x="-939244" y="5578004"/>
            <a:ext cx="470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Project</a:t>
            </a: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Introducing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 useBgFill="1">
        <p:nvSpPr>
          <p:cNvPr id="19" name="TextBox 18">
            <a:extLst>
              <a:ext uri="{FF2B5EF4-FFF2-40B4-BE49-F238E27FC236}">
                <a16:creationId xmlns:a16="http://schemas.microsoft.com/office/drawing/2014/main" xmlns="" id="{0B9DD74D-B5A5-488B-A446-4F339356C685}"/>
              </a:ext>
            </a:extLst>
          </p:cNvPr>
          <p:cNvSpPr txBox="1"/>
          <p:nvPr/>
        </p:nvSpPr>
        <p:spPr>
          <a:xfrm>
            <a:off x="6818980" y="4580692"/>
            <a:ext cx="5716844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모두</a:t>
            </a:r>
            <a:r>
              <a:rPr lang="ko-KR" altLang="en-US" sz="280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공간을</a:t>
            </a:r>
            <a:r>
              <a:rPr lang="en-US" altLang="ko-KR" sz="280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algn="ctr"/>
            <a:r>
              <a:rPr lang="ko-KR" altLang="en-US" sz="28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</a:t>
            </a:r>
            <a:r>
              <a:rPr lang="ko-KR" altLang="en-US" sz="280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에게</a:t>
            </a:r>
            <a:endParaRPr lang="en-US" altLang="ko-KR" sz="280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F446682-26AF-475B-8769-4E445FD7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4" y="718034"/>
            <a:ext cx="3664315" cy="2442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06B6D30-25EF-495E-9747-92DC325516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9853"/>
          <a:stretch/>
        </p:blipFill>
        <p:spPr>
          <a:xfrm>
            <a:off x="4152900" y="3905782"/>
            <a:ext cx="3169015" cy="22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F24B1E0-63BF-40BA-BA54-785CE272F685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5116244-C914-4DF4-A802-A78E4389B699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xmlns="" id="{15D82FB5-BB69-432D-866F-4329DDCCBCB5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DB5020F-AFB1-4507-A659-8CB754595013}"/>
              </a:ext>
            </a:extLst>
          </p:cNvPr>
          <p:cNvSpPr txBox="1"/>
          <p:nvPr/>
        </p:nvSpPr>
        <p:spPr>
          <a:xfrm>
            <a:off x="-939244" y="5578004"/>
            <a:ext cx="470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Project</a:t>
            </a: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Introducing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E6348D-92D3-4542-8733-C16D8358711F}"/>
              </a:ext>
            </a:extLst>
          </p:cNvPr>
          <p:cNvSpPr txBox="1"/>
          <p:nvPr/>
        </p:nvSpPr>
        <p:spPr>
          <a:xfrm>
            <a:off x="3562350" y="123825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업로드하기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436275A-FB7D-42CE-919D-8BF5FDA57F7B}"/>
              </a:ext>
            </a:extLst>
          </p:cNvPr>
          <p:cNvSpPr txBox="1"/>
          <p:nvPr/>
        </p:nvSpPr>
        <p:spPr>
          <a:xfrm>
            <a:off x="6862127" y="42672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뉴스피드</a:t>
            </a:r>
          </a:p>
        </p:txBody>
      </p:sp>
    </p:spTree>
    <p:extLst>
      <p:ext uri="{BB962C8B-B14F-4D97-AF65-F5344CB8AC3E}">
        <p14:creationId xmlns:p14="http://schemas.microsoft.com/office/powerpoint/2010/main" val="242761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F8BD623-4FB5-4E8F-8135-71634E721764}"/>
              </a:ext>
            </a:extLst>
          </p:cNvPr>
          <p:cNvSpPr txBox="1"/>
          <p:nvPr/>
        </p:nvSpPr>
        <p:spPr>
          <a:xfrm>
            <a:off x="3237578" y="454745"/>
            <a:ext cx="5716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나와 비슷한 공간을 찾자</a:t>
            </a:r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algn="ctr"/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 태깅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F24B1E0-63BF-40BA-BA54-785CE272F685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5116244-C914-4DF4-A802-A78E4389B699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xmlns="" id="{15D82FB5-BB69-432D-866F-4329DDCCBCB5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DB5020F-AFB1-4507-A659-8CB754595013}"/>
              </a:ext>
            </a:extLst>
          </p:cNvPr>
          <p:cNvSpPr txBox="1"/>
          <p:nvPr/>
        </p:nvSpPr>
        <p:spPr>
          <a:xfrm>
            <a:off x="-939244" y="5578004"/>
            <a:ext cx="470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Project</a:t>
            </a: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Introducing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6F91780-AB74-49D6-9601-5597B829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54"/>
          <a:stretch/>
        </p:blipFill>
        <p:spPr>
          <a:xfrm>
            <a:off x="4038599" y="1838083"/>
            <a:ext cx="5944523" cy="3559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0C6D42-5145-4ED1-9B8C-E3EE4D06C22B}"/>
              </a:ext>
            </a:extLst>
          </p:cNvPr>
          <p:cNvSpPr txBox="1"/>
          <p:nvPr/>
        </p:nvSpPr>
        <p:spPr>
          <a:xfrm>
            <a:off x="4279900" y="5867400"/>
            <a:ext cx="55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ImageNet</a:t>
            </a:r>
            <a:r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모델을 이용하여 이미지에 </a:t>
            </a:r>
            <a:r>
              <a:rPr lang="ko-KR" altLang="en-US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자동으로 태깅</a:t>
            </a:r>
          </a:p>
        </p:txBody>
      </p:sp>
    </p:spTree>
    <p:extLst>
      <p:ext uri="{BB962C8B-B14F-4D97-AF65-F5344CB8AC3E}">
        <p14:creationId xmlns:p14="http://schemas.microsoft.com/office/powerpoint/2010/main" val="261138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347DFD-0413-4599-9745-140200843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97C04D-AC7A-4C1A-ADD9-7F46027FDFE0}"/>
              </a:ext>
            </a:extLst>
          </p:cNvPr>
          <p:cNvSpPr txBox="1"/>
          <p:nvPr/>
        </p:nvSpPr>
        <p:spPr>
          <a:xfrm>
            <a:off x="3237578" y="5628968"/>
            <a:ext cx="5716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감사합니다</a:t>
            </a:r>
            <a:endParaRPr lang="ko-KR" altLang="en-US" sz="28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1299" y="3059668"/>
            <a:ext cx="7701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질문이 있으시면 손을 들어 주세요</a:t>
            </a:r>
            <a:r>
              <a:rPr lang="en-US" altLang="ko-KR" sz="4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12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9505E90-2FA9-4702-8709-8C77BA32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11219C-E3AB-4807-B018-2A58321B8790}"/>
              </a:ext>
            </a:extLst>
          </p:cNvPr>
          <p:cNvSpPr txBox="1"/>
          <p:nvPr/>
        </p:nvSpPr>
        <p:spPr>
          <a:xfrm>
            <a:off x="3237578" y="2504768"/>
            <a:ext cx="57168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ShareSpace</a:t>
            </a:r>
          </a:p>
          <a:p>
            <a:pPr algn="ctr"/>
            <a:r>
              <a:rPr lang="ko-KR" altLang="en-US" sz="28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공간을 나누다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369129" y="3864427"/>
            <a:ext cx="54537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3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게임의 중심에서  </a:t>
            </a:r>
            <a:r>
              <a:rPr lang="en-US" altLang="ko-KR" sz="3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SNS</a:t>
            </a:r>
            <a:r>
              <a:rPr lang="ko-KR" altLang="en-US" sz="3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외치다</a:t>
            </a:r>
            <a:r>
              <a:rPr lang="en-US" altLang="ko-KR" sz="3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77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F9A6978-C463-4D24-A0B6-BF80BFE40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0159328D-7CDB-40F4-839D-7A3C0941C7E2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D2417BC-531B-472E-9350-C231F2B4B561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xmlns="" id="{A667D8F1-8A55-4938-9849-C4BEDFFB3BF9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68F806E-D101-410D-AA56-C58E34AE789B}"/>
              </a:ext>
            </a:extLst>
          </p:cNvPr>
          <p:cNvSpPr txBox="1"/>
          <p:nvPr/>
        </p:nvSpPr>
        <p:spPr>
          <a:xfrm>
            <a:off x="-1148794" y="6110764"/>
            <a:ext cx="470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Contents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E9A78899-AD77-4D2A-839D-5A0FBD2F5EE7}"/>
              </a:ext>
            </a:extLst>
          </p:cNvPr>
          <p:cNvGrpSpPr/>
          <p:nvPr/>
        </p:nvGrpSpPr>
        <p:grpSpPr>
          <a:xfrm>
            <a:off x="1714500" y="375166"/>
            <a:ext cx="4501198" cy="1485900"/>
            <a:chOff x="1714500" y="375166"/>
            <a:chExt cx="4501198" cy="1485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078E027F-07FE-4766-9FB5-15ED64E89907}"/>
                </a:ext>
              </a:extLst>
            </p:cNvPr>
            <p:cNvSpPr/>
            <p:nvPr/>
          </p:nvSpPr>
          <p:spPr>
            <a:xfrm>
              <a:off x="2577148" y="737116"/>
              <a:ext cx="3638550" cy="76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CDB56C9-229D-4F8D-8B9E-122068EA86CF}"/>
                </a:ext>
              </a:extLst>
            </p:cNvPr>
            <p:cNvSpPr/>
            <p:nvPr/>
          </p:nvSpPr>
          <p:spPr>
            <a:xfrm>
              <a:off x="2807810" y="806932"/>
              <a:ext cx="3305175" cy="6921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팀원 소개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A021065D-2611-42CF-8000-9830DB6DD90F}"/>
                </a:ext>
              </a:extLst>
            </p:cNvPr>
            <p:cNvSpPr/>
            <p:nvPr/>
          </p:nvSpPr>
          <p:spPr>
            <a:xfrm>
              <a:off x="1714500" y="375166"/>
              <a:ext cx="1485900" cy="14859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5FE6AA0E-BC02-47C7-A0E6-BAAA525DFF53}"/>
                </a:ext>
              </a:extLst>
            </p:cNvPr>
            <p:cNvSpPr/>
            <p:nvPr/>
          </p:nvSpPr>
          <p:spPr>
            <a:xfrm>
              <a:off x="1957385" y="466726"/>
              <a:ext cx="1251108" cy="131230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endParaRPr lang="ko-KR" altLang="en-US" sz="600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641DCBB5-D440-4A7C-95DF-CB1C8D87637B}"/>
              </a:ext>
            </a:extLst>
          </p:cNvPr>
          <p:cNvGrpSpPr/>
          <p:nvPr/>
        </p:nvGrpSpPr>
        <p:grpSpPr>
          <a:xfrm>
            <a:off x="2177925" y="2639973"/>
            <a:ext cx="4501198" cy="1485900"/>
            <a:chOff x="1714500" y="375166"/>
            <a:chExt cx="4501198" cy="14859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D527FA60-3726-495B-AE7C-CB75D5C64D37}"/>
                </a:ext>
              </a:extLst>
            </p:cNvPr>
            <p:cNvSpPr/>
            <p:nvPr/>
          </p:nvSpPr>
          <p:spPr>
            <a:xfrm>
              <a:off x="2577148" y="737116"/>
              <a:ext cx="3638550" cy="76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633FEAC4-378B-43E3-B715-99792847B9BA}"/>
                </a:ext>
              </a:extLst>
            </p:cNvPr>
            <p:cNvSpPr/>
            <p:nvPr/>
          </p:nvSpPr>
          <p:spPr>
            <a:xfrm>
              <a:off x="2807810" y="806932"/>
              <a:ext cx="3305175" cy="6921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프로젝트 소개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13ADE4F1-1835-47D2-9AF2-EE93BB533D8A}"/>
                </a:ext>
              </a:extLst>
            </p:cNvPr>
            <p:cNvSpPr/>
            <p:nvPr/>
          </p:nvSpPr>
          <p:spPr>
            <a:xfrm>
              <a:off x="1714500" y="375166"/>
              <a:ext cx="1485900" cy="14859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4C789DD9-6FA1-4E0D-81C2-ECE6E787A6C3}"/>
                </a:ext>
              </a:extLst>
            </p:cNvPr>
            <p:cNvSpPr/>
            <p:nvPr/>
          </p:nvSpPr>
          <p:spPr>
            <a:xfrm>
              <a:off x="1957385" y="466726"/>
              <a:ext cx="1251108" cy="131230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</a:t>
              </a:r>
              <a:endParaRPr lang="ko-KR" altLang="en-US" sz="600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5944D62A-3A11-4C63-BC89-7C4DD72DD7A6}"/>
              </a:ext>
            </a:extLst>
          </p:cNvPr>
          <p:cNvGrpSpPr/>
          <p:nvPr/>
        </p:nvGrpSpPr>
        <p:grpSpPr>
          <a:xfrm>
            <a:off x="2641351" y="4904780"/>
            <a:ext cx="4501198" cy="1485900"/>
            <a:chOff x="1714500" y="375166"/>
            <a:chExt cx="4501198" cy="14859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B62747C8-E4C6-447A-B90D-EBC2741755A4}"/>
                </a:ext>
              </a:extLst>
            </p:cNvPr>
            <p:cNvSpPr/>
            <p:nvPr/>
          </p:nvSpPr>
          <p:spPr>
            <a:xfrm>
              <a:off x="2577148" y="737116"/>
              <a:ext cx="3638550" cy="76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9980284B-899C-4708-952D-2981C364B5DF}"/>
                </a:ext>
              </a:extLst>
            </p:cNvPr>
            <p:cNvSpPr/>
            <p:nvPr/>
          </p:nvSpPr>
          <p:spPr>
            <a:xfrm>
              <a:off x="2807810" y="806932"/>
              <a:ext cx="3305175" cy="6921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기능 소개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1B94EEDC-3F37-4557-8744-36238AEBECC5}"/>
                </a:ext>
              </a:extLst>
            </p:cNvPr>
            <p:cNvSpPr/>
            <p:nvPr/>
          </p:nvSpPr>
          <p:spPr>
            <a:xfrm>
              <a:off x="1714500" y="375166"/>
              <a:ext cx="1485900" cy="14859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AA2552B9-1EA9-4179-B23E-5CD90C69F7C8}"/>
                </a:ext>
              </a:extLst>
            </p:cNvPr>
            <p:cNvSpPr/>
            <p:nvPr/>
          </p:nvSpPr>
          <p:spPr>
            <a:xfrm>
              <a:off x="1957385" y="466726"/>
              <a:ext cx="1251108" cy="131230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endParaRPr lang="ko-KR" altLang="en-US" sz="600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73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4639749-0280-48D8-8060-400FF8B3DB58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923FAC66-4115-461C-AB59-7AD88FB90BFE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xmlns="" id="{C49C7486-7109-44EA-8CCD-1E1178147C62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1F3BF0-D235-44A6-A72B-6487BD3BF721}"/>
              </a:ext>
            </a:extLst>
          </p:cNvPr>
          <p:cNvSpPr txBox="1"/>
          <p:nvPr/>
        </p:nvSpPr>
        <p:spPr>
          <a:xfrm>
            <a:off x="-939244" y="6138446"/>
            <a:ext cx="470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Created By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C5AA6A3-9009-4922-956A-4EF1DC9183E1}"/>
              </a:ext>
            </a:extLst>
          </p:cNvPr>
          <p:cNvGrpSpPr/>
          <p:nvPr/>
        </p:nvGrpSpPr>
        <p:grpSpPr>
          <a:xfrm>
            <a:off x="1714500" y="375166"/>
            <a:ext cx="4501198" cy="1485900"/>
            <a:chOff x="1714500" y="419100"/>
            <a:chExt cx="4501198" cy="14859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8CEDCCBF-72F6-4FC6-8ACC-D7A1AB5BC412}"/>
                </a:ext>
              </a:extLst>
            </p:cNvPr>
            <p:cNvSpPr/>
            <p:nvPr/>
          </p:nvSpPr>
          <p:spPr>
            <a:xfrm>
              <a:off x="1714500" y="419100"/>
              <a:ext cx="1485900" cy="1485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b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</a:t>
              </a:r>
              <a:endParaRPr lang="ko-KR" altLang="en-US" sz="5400" b="1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8F6EEE7-0342-42EE-ADFD-2DD8DF066341}"/>
                </a:ext>
              </a:extLst>
            </p:cNvPr>
            <p:cNvSpPr/>
            <p:nvPr/>
          </p:nvSpPr>
          <p:spPr>
            <a:xfrm>
              <a:off x="2577148" y="781050"/>
              <a:ext cx="363855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여준호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1B16A-6E8F-4226-9BF5-56C13A5435D9}"/>
              </a:ext>
            </a:extLst>
          </p:cNvPr>
          <p:cNvSpPr txBox="1"/>
          <p:nvPr/>
        </p:nvSpPr>
        <p:spPr>
          <a:xfrm>
            <a:off x="7181850" y="3581400"/>
            <a:ext cx="44114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나이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</a:t>
            </a:r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소속 </a:t>
            </a:r>
            <a:r>
              <a:rPr lang="ko-KR" altLang="en-US" sz="28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은여울중학교</a:t>
            </a:r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역할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얼굴마담</a:t>
            </a:r>
            <a:r>
              <a:rPr lang="en-US" altLang="ko-KR" sz="28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800" dirty="0" smtClean="0">
                <a:latin typeface="Norwester" panose="020B0604020202020204" charset="0"/>
              </a:rPr>
              <a:t>Developer</a:t>
            </a:r>
            <a:endParaRPr lang="en-US" altLang="ko-KR" sz="2800" dirty="0">
              <a:latin typeface="Norwester" panose="020B0604020202020204" charset="0"/>
            </a:endParaRPr>
          </a:p>
          <a:p>
            <a:endParaRPr lang="ko-KR" altLang="en-US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1E1FAA1-2350-4372-B4BF-2ECEE194A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14" y="2917770"/>
            <a:ext cx="2336435" cy="31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4639749-0280-48D8-8060-400FF8B3DB58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923FAC66-4115-461C-AB59-7AD88FB90BFE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xmlns="" id="{C49C7486-7109-44EA-8CCD-1E1178147C62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1F3BF0-D235-44A6-A72B-6487BD3BF721}"/>
              </a:ext>
            </a:extLst>
          </p:cNvPr>
          <p:cNvSpPr txBox="1"/>
          <p:nvPr/>
        </p:nvSpPr>
        <p:spPr>
          <a:xfrm>
            <a:off x="-939244" y="6138446"/>
            <a:ext cx="470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Created By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C5AA6A3-9009-4922-956A-4EF1DC9183E1}"/>
              </a:ext>
            </a:extLst>
          </p:cNvPr>
          <p:cNvGrpSpPr/>
          <p:nvPr/>
        </p:nvGrpSpPr>
        <p:grpSpPr>
          <a:xfrm>
            <a:off x="1714500" y="375166"/>
            <a:ext cx="4501198" cy="1485900"/>
            <a:chOff x="1714500" y="419100"/>
            <a:chExt cx="4501198" cy="14859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8F6EEE7-0342-42EE-ADFD-2DD8DF066341}"/>
                </a:ext>
              </a:extLst>
            </p:cNvPr>
            <p:cNvSpPr/>
            <p:nvPr/>
          </p:nvSpPr>
          <p:spPr>
            <a:xfrm>
              <a:off x="2577148" y="781050"/>
              <a:ext cx="363855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박현</a:t>
              </a:r>
              <a:r>
                <a:rPr lang="en-US" altLang="ko-KR" sz="28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28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8CEDCCBF-72F6-4FC6-8ACC-D7A1AB5BC412}"/>
                </a:ext>
              </a:extLst>
            </p:cNvPr>
            <p:cNvSpPr/>
            <p:nvPr/>
          </p:nvSpPr>
          <p:spPr>
            <a:xfrm>
              <a:off x="1714500" y="419100"/>
              <a:ext cx="1485900" cy="1485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b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</a:t>
              </a:r>
              <a:endParaRPr lang="ko-KR" altLang="en-US" sz="5400" b="1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1B16A-6E8F-4226-9BF5-56C13A5435D9}"/>
              </a:ext>
            </a:extLst>
          </p:cNvPr>
          <p:cNvSpPr txBox="1"/>
          <p:nvPr/>
        </p:nvSpPr>
        <p:spPr>
          <a:xfrm>
            <a:off x="7181850" y="3581400"/>
            <a:ext cx="365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나이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15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</a:t>
            </a:r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소속 </a:t>
            </a:r>
            <a:r>
              <a:rPr lang="ko-KR" altLang="en-US" sz="28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무안남악중학교</a:t>
            </a:r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역할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안경</a:t>
            </a:r>
            <a:r>
              <a:rPr lang="en-US" altLang="ko-KR" sz="28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800" dirty="0">
                <a:latin typeface="Norwester" panose="020B0604020202020204" charset="0"/>
                <a:ea typeface="나눔고딕 ExtraBold" panose="020D0904000000000000" pitchFamily="50" charset="-127"/>
                <a:cs typeface="Nirmala UI Semilight" panose="020B0402040204020203" pitchFamily="34" charset="0"/>
              </a:rPr>
              <a:t>Prototype</a:t>
            </a:r>
          </a:p>
          <a:p>
            <a:endParaRPr lang="ko-KR" altLang="en-US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78" y="3282043"/>
            <a:ext cx="2546126" cy="25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8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4639749-0280-48D8-8060-400FF8B3DB58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923FAC66-4115-461C-AB59-7AD88FB90BFE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xmlns="" id="{C49C7486-7109-44EA-8CCD-1E1178147C62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1F3BF0-D235-44A6-A72B-6487BD3BF721}"/>
              </a:ext>
            </a:extLst>
          </p:cNvPr>
          <p:cNvSpPr txBox="1"/>
          <p:nvPr/>
        </p:nvSpPr>
        <p:spPr>
          <a:xfrm>
            <a:off x="-939244" y="6138446"/>
            <a:ext cx="470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Created By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C5AA6A3-9009-4922-956A-4EF1DC9183E1}"/>
              </a:ext>
            </a:extLst>
          </p:cNvPr>
          <p:cNvGrpSpPr/>
          <p:nvPr/>
        </p:nvGrpSpPr>
        <p:grpSpPr>
          <a:xfrm>
            <a:off x="1714500" y="375166"/>
            <a:ext cx="4501198" cy="1485900"/>
            <a:chOff x="1714500" y="419100"/>
            <a:chExt cx="4501198" cy="14859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8F6EEE7-0342-42EE-ADFD-2DD8DF066341}"/>
                </a:ext>
              </a:extLst>
            </p:cNvPr>
            <p:cNvSpPr/>
            <p:nvPr/>
          </p:nvSpPr>
          <p:spPr>
            <a:xfrm>
              <a:off x="2577148" y="781050"/>
              <a:ext cx="363855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손지민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8CEDCCBF-72F6-4FC6-8ACC-D7A1AB5BC412}"/>
                </a:ext>
              </a:extLst>
            </p:cNvPr>
            <p:cNvSpPr/>
            <p:nvPr/>
          </p:nvSpPr>
          <p:spPr>
            <a:xfrm>
              <a:off x="1714500" y="419100"/>
              <a:ext cx="1485900" cy="1485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b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3</a:t>
              </a:r>
              <a:endParaRPr lang="ko-KR" altLang="en-US" sz="5400" b="1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8744838-6EA3-4EFD-A39B-984AC199E2E2}"/>
              </a:ext>
            </a:extLst>
          </p:cNvPr>
          <p:cNvSpPr txBox="1"/>
          <p:nvPr/>
        </p:nvSpPr>
        <p:spPr>
          <a:xfrm>
            <a:off x="3562350" y="2007394"/>
            <a:ext cx="6248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“(</a:t>
            </a:r>
            <a:r>
              <a:rPr lang="ko-KR" altLang="en-US" sz="400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으쓱</a:t>
            </a:r>
            <a:r>
              <a:rPr lang="en-US" altLang="ko-KR" sz="400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)”</a:t>
            </a:r>
            <a:endParaRPr lang="ko-KR" altLang="en-US" sz="400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1B16A-6E8F-4226-9BF5-56C13A5435D9}"/>
              </a:ext>
            </a:extLst>
          </p:cNvPr>
          <p:cNvSpPr txBox="1"/>
          <p:nvPr/>
        </p:nvSpPr>
        <p:spPr>
          <a:xfrm>
            <a:off x="7181850" y="3581400"/>
            <a:ext cx="3790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나이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</a:t>
            </a:r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소속 </a:t>
            </a:r>
            <a:r>
              <a:rPr lang="ko-KR" altLang="en-US" sz="28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관교중학교</a:t>
            </a:r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역할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dirty="0" err="1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비주얼</a:t>
            </a:r>
            <a:r>
              <a:rPr lang="en-US" altLang="ko-KR" sz="28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en-US" altLang="ko-KR" sz="2800" dirty="0">
                <a:latin typeface="Norwester" panose="020B0604020202020204" charset="0"/>
              </a:rPr>
              <a:t> </a:t>
            </a:r>
            <a:r>
              <a:rPr lang="en-US" altLang="ko-KR" sz="2800" dirty="0" smtClean="0">
                <a:latin typeface="Norwester" panose="020B0604020202020204" charset="0"/>
              </a:rPr>
              <a:t> Design</a:t>
            </a:r>
            <a:endParaRPr lang="en-US" altLang="ko-KR" sz="2800" dirty="0">
              <a:latin typeface="Norwester" panose="020B060402020202020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3196A3-4E74-405C-9DD6-A882F74C1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06" y="3057495"/>
            <a:ext cx="2297542" cy="30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4639749-0280-48D8-8060-400FF8B3DB58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923FAC66-4115-461C-AB59-7AD88FB90BFE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xmlns="" id="{C49C7486-7109-44EA-8CCD-1E1178147C62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1F3BF0-D235-44A6-A72B-6487BD3BF721}"/>
              </a:ext>
            </a:extLst>
          </p:cNvPr>
          <p:cNvSpPr txBox="1"/>
          <p:nvPr/>
        </p:nvSpPr>
        <p:spPr>
          <a:xfrm>
            <a:off x="-939244" y="6138446"/>
            <a:ext cx="470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Created By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C5AA6A3-9009-4922-956A-4EF1DC9183E1}"/>
              </a:ext>
            </a:extLst>
          </p:cNvPr>
          <p:cNvGrpSpPr/>
          <p:nvPr/>
        </p:nvGrpSpPr>
        <p:grpSpPr>
          <a:xfrm>
            <a:off x="1714500" y="375166"/>
            <a:ext cx="4501198" cy="1485900"/>
            <a:chOff x="1714500" y="419100"/>
            <a:chExt cx="4501198" cy="14859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8F6EEE7-0342-42EE-ADFD-2DD8DF066341}"/>
                </a:ext>
              </a:extLst>
            </p:cNvPr>
            <p:cNvSpPr/>
            <p:nvPr/>
          </p:nvSpPr>
          <p:spPr>
            <a:xfrm>
              <a:off x="2577148" y="781050"/>
              <a:ext cx="3638550" cy="7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강준서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8CEDCCBF-72F6-4FC6-8ACC-D7A1AB5BC412}"/>
                </a:ext>
              </a:extLst>
            </p:cNvPr>
            <p:cNvSpPr/>
            <p:nvPr/>
          </p:nvSpPr>
          <p:spPr>
            <a:xfrm>
              <a:off x="1714500" y="419100"/>
              <a:ext cx="1485900" cy="1485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b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4</a:t>
              </a:r>
              <a:endParaRPr lang="ko-KR" altLang="en-US" sz="5400" b="1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1B16A-6E8F-4226-9BF5-56C13A5435D9}"/>
              </a:ext>
            </a:extLst>
          </p:cNvPr>
          <p:cNvSpPr txBox="1"/>
          <p:nvPr/>
        </p:nvSpPr>
        <p:spPr>
          <a:xfrm>
            <a:off x="7181849" y="3581400"/>
            <a:ext cx="4117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나이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</a:t>
            </a:r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소속 </a:t>
            </a:r>
            <a:r>
              <a:rPr lang="ko-KR" altLang="en-US" sz="28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염경중학교</a:t>
            </a:r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8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역할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8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섹시</a:t>
            </a:r>
            <a:r>
              <a:rPr lang="en-US" altLang="ko-KR" sz="2800" dirty="0" smtClean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800" dirty="0">
                <a:latin typeface="Norwester" panose="020B0604020202020204" charset="0"/>
              </a:rPr>
              <a:t>Director &amp; A.I</a:t>
            </a:r>
          </a:p>
          <a:p>
            <a:endParaRPr lang="ko-KR" altLang="en-US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1DF9625-CF9B-4214-A881-685060CD1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/>
          <a:stretch/>
        </p:blipFill>
        <p:spPr>
          <a:xfrm>
            <a:off x="3724276" y="2750463"/>
            <a:ext cx="25717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6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191EC56-9FAC-4981-A43B-BDAB9D5DB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13" y="62919"/>
            <a:ext cx="2251819" cy="145805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B92D3648-8E01-4943-B9E0-54DA3A89344F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147D8112-1FE6-4DE0-B1DC-A1D52D7E6D41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xmlns="" id="{50797930-774D-4A22-9F2D-D3D9E20FA991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95E21AF-7C06-4730-88AE-BB9115120A47}"/>
              </a:ext>
            </a:extLst>
          </p:cNvPr>
          <p:cNvSpPr txBox="1"/>
          <p:nvPr/>
        </p:nvSpPr>
        <p:spPr>
          <a:xfrm>
            <a:off x="-939244" y="5578004"/>
            <a:ext cx="470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Project</a:t>
            </a: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Introducing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293266F-4C78-4508-B9B7-83D74980ED69}"/>
              </a:ext>
            </a:extLst>
          </p:cNvPr>
          <p:cNvSpPr txBox="1"/>
          <p:nvPr/>
        </p:nvSpPr>
        <p:spPr>
          <a:xfrm>
            <a:off x="4218026" y="2300747"/>
            <a:ext cx="33036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>
                <a:solidFill>
                  <a:schemeClr val="accent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A19A785-B049-457C-8C44-B3A2C2DCDC93}"/>
              </a:ext>
            </a:extLst>
          </p:cNvPr>
          <p:cNvSpPr txBox="1"/>
          <p:nvPr/>
        </p:nvSpPr>
        <p:spPr>
          <a:xfrm>
            <a:off x="7565904" y="2300747"/>
            <a:ext cx="33036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>
                <a:solidFill>
                  <a:schemeClr val="accent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안대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69DB7C90-4C12-46E2-917B-492BCA7E5CF2}"/>
              </a:ext>
            </a:extLst>
          </p:cNvPr>
          <p:cNvCxnSpPr/>
          <p:nvPr/>
        </p:nvCxnSpPr>
        <p:spPr>
          <a:xfrm>
            <a:off x="4365523" y="4277033"/>
            <a:ext cx="2875935" cy="0"/>
          </a:xfrm>
          <a:prstGeom prst="line">
            <a:avLst/>
          </a:prstGeom>
          <a:ln w="603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D13AB72-875B-4D7E-91E9-1EE4B09246F0}"/>
              </a:ext>
            </a:extLst>
          </p:cNvPr>
          <p:cNvCxnSpPr>
            <a:cxnSpLocks/>
          </p:cNvCxnSpPr>
          <p:nvPr/>
        </p:nvCxnSpPr>
        <p:spPr>
          <a:xfrm>
            <a:off x="5604388" y="4254908"/>
            <a:ext cx="0" cy="641555"/>
          </a:xfrm>
          <a:prstGeom prst="line">
            <a:avLst/>
          </a:prstGeom>
          <a:ln w="603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194FC07D-535A-48BF-A010-580FF27CBF94}"/>
              </a:ext>
            </a:extLst>
          </p:cNvPr>
          <p:cNvCxnSpPr>
            <a:cxnSpLocks/>
          </p:cNvCxnSpPr>
          <p:nvPr/>
        </p:nvCxnSpPr>
        <p:spPr>
          <a:xfrm>
            <a:off x="5604388" y="4889086"/>
            <a:ext cx="1356851" cy="0"/>
          </a:xfrm>
          <a:prstGeom prst="line">
            <a:avLst/>
          </a:prstGeom>
          <a:ln w="603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E2E5F3-0E47-423F-9B32-59CC69E30E0B}"/>
              </a:ext>
            </a:extLst>
          </p:cNvPr>
          <p:cNvSpPr txBox="1"/>
          <p:nvPr/>
        </p:nvSpPr>
        <p:spPr>
          <a:xfrm>
            <a:off x="7241456" y="4704734"/>
            <a:ext cx="4277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거기</a:t>
            </a:r>
            <a:r>
              <a:rPr lang="en-US" altLang="ko-KR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+ -</a:t>
            </a:r>
            <a:r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ㄴ</a:t>
            </a:r>
            <a:endParaRPr lang="en-US" altLang="ko-KR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there, </a:t>
            </a:r>
            <a:r>
              <a:rPr lang="en-US" altLang="ko-KR" sz="24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‘</a:t>
            </a:r>
            <a:r>
              <a:rPr lang="ko-KR" altLang="en-US" sz="24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장소</a:t>
            </a:r>
            <a:r>
              <a:rPr lang="en-US" altLang="ko-KR" sz="2400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’</a:t>
            </a:r>
            <a:r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나타내는 지시대명사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7E065531-3CF8-44EB-ACD4-C3F0C0382A83}"/>
              </a:ext>
            </a:extLst>
          </p:cNvPr>
          <p:cNvGrpSpPr/>
          <p:nvPr/>
        </p:nvGrpSpPr>
        <p:grpSpPr>
          <a:xfrm flipH="1" flipV="1">
            <a:off x="7565904" y="1585450"/>
            <a:ext cx="2875935" cy="641555"/>
            <a:chOff x="7565904" y="1585450"/>
            <a:chExt cx="2875935" cy="64155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42676CE9-17DA-4184-A5DB-B01CB54BF1F5}"/>
                </a:ext>
              </a:extLst>
            </p:cNvPr>
            <p:cNvCxnSpPr/>
            <p:nvPr/>
          </p:nvCxnSpPr>
          <p:spPr>
            <a:xfrm>
              <a:off x="7565904" y="1607575"/>
              <a:ext cx="2875935" cy="0"/>
            </a:xfrm>
            <a:prstGeom prst="line">
              <a:avLst/>
            </a:prstGeom>
            <a:ln w="603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966CF407-17D8-40A8-8F33-11815821DFE2}"/>
                </a:ext>
              </a:extLst>
            </p:cNvPr>
            <p:cNvCxnSpPr>
              <a:cxnSpLocks/>
            </p:cNvCxnSpPr>
            <p:nvPr/>
          </p:nvCxnSpPr>
          <p:spPr>
            <a:xfrm>
              <a:off x="8804769" y="1585450"/>
              <a:ext cx="0" cy="641555"/>
            </a:xfrm>
            <a:prstGeom prst="line">
              <a:avLst/>
            </a:prstGeom>
            <a:ln w="603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7F3CAE8A-654C-42F0-96AE-C611066D8EE1}"/>
                </a:ext>
              </a:extLst>
            </p:cNvPr>
            <p:cNvCxnSpPr>
              <a:cxnSpLocks/>
            </p:cNvCxnSpPr>
            <p:nvPr/>
          </p:nvCxnSpPr>
          <p:spPr>
            <a:xfrm>
              <a:off x="8804769" y="2219628"/>
              <a:ext cx="1356851" cy="0"/>
            </a:xfrm>
            <a:prstGeom prst="line">
              <a:avLst/>
            </a:prstGeom>
            <a:ln w="603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3910B1-A4DF-42E5-A4A6-F05DC6AD09D8}"/>
              </a:ext>
            </a:extLst>
          </p:cNvPr>
          <p:cNvSpPr txBox="1"/>
          <p:nvPr/>
        </p:nvSpPr>
        <p:spPr>
          <a:xfrm>
            <a:off x="3288875" y="1503715"/>
            <a:ext cx="42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VR</a:t>
            </a:r>
            <a:r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기기는 </a:t>
            </a:r>
            <a:r>
              <a:rPr lang="ko-KR" altLang="en-US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안대</a:t>
            </a:r>
            <a:r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꼭 닮았네요</a:t>
            </a:r>
            <a:r>
              <a:rPr lang="en-US" altLang="ko-KR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19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F8BD623-4FB5-4E8F-8135-71634E721764}"/>
              </a:ext>
            </a:extLst>
          </p:cNvPr>
          <p:cNvSpPr txBox="1"/>
          <p:nvPr/>
        </p:nvSpPr>
        <p:spPr>
          <a:xfrm>
            <a:off x="3237578" y="454745"/>
            <a:ext cx="57168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</a:t>
            </a:r>
            <a:r>
              <a:rPr lang="en-US" altLang="ko-KR" sz="5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hare</a:t>
            </a:r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</a:t>
            </a:r>
            <a:r>
              <a:rPr lang="en-US" altLang="ko-KR" sz="5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pace</a:t>
            </a:r>
          </a:p>
          <a:p>
            <a:pPr algn="ctr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공간을 나누다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F24B1E0-63BF-40BA-BA54-785CE272F685}"/>
              </a:ext>
            </a:extLst>
          </p:cNvPr>
          <p:cNvGrpSpPr/>
          <p:nvPr/>
        </p:nvGrpSpPr>
        <p:grpSpPr>
          <a:xfrm>
            <a:off x="0" y="0"/>
            <a:ext cx="3562350" cy="6858000"/>
            <a:chOff x="0" y="0"/>
            <a:chExt cx="4352925" cy="685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5116244-C914-4DF4-A802-A78E4389B699}"/>
                </a:ext>
              </a:extLst>
            </p:cNvPr>
            <p:cNvSpPr/>
            <p:nvPr/>
          </p:nvSpPr>
          <p:spPr>
            <a:xfrm>
              <a:off x="0" y="0"/>
              <a:ext cx="26860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xmlns="" id="{15D82FB5-BB69-432D-866F-4329DDCCBCB5}"/>
                </a:ext>
              </a:extLst>
            </p:cNvPr>
            <p:cNvSpPr/>
            <p:nvPr/>
          </p:nvSpPr>
          <p:spPr>
            <a:xfrm>
              <a:off x="1019175" y="0"/>
              <a:ext cx="3333750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15A776D-4D1C-4C65-AEE3-E920A0559D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83" y="2141833"/>
            <a:ext cx="2397050" cy="42614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798B347-B7E1-4ADB-BC4D-7C27EB7112CE}"/>
              </a:ext>
            </a:extLst>
          </p:cNvPr>
          <p:cNvSpPr txBox="1"/>
          <p:nvPr/>
        </p:nvSpPr>
        <p:spPr>
          <a:xfrm>
            <a:off x="10254955" y="2505670"/>
            <a:ext cx="163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SNS</a:t>
            </a:r>
            <a:endParaRPr lang="ko-KR" altLang="en-US" sz="5400" b="1">
              <a:solidFill>
                <a:schemeClr val="accent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FE3AA25-DEF4-4BA7-BA25-5D30CA344FB9}"/>
              </a:ext>
            </a:extLst>
          </p:cNvPr>
          <p:cNvSpPr txBox="1"/>
          <p:nvPr/>
        </p:nvSpPr>
        <p:spPr>
          <a:xfrm>
            <a:off x="7654412" y="3687097"/>
            <a:ext cx="423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360 </a:t>
            </a:r>
            <a:r>
              <a:rPr lang="ko-KR" altLang="en-US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</a:t>
            </a:r>
            <a:r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전용 </a:t>
            </a:r>
            <a:r>
              <a:rPr lang="ko-KR" altLang="en-US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소셜 네트워킹 서비스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7467F3C-A023-4531-833A-3C51B4F93B43}"/>
              </a:ext>
            </a:extLst>
          </p:cNvPr>
          <p:cNvSpPr txBox="1"/>
          <p:nvPr/>
        </p:nvSpPr>
        <p:spPr>
          <a:xfrm>
            <a:off x="9172420" y="4383805"/>
            <a:ext cx="119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endParaRPr lang="ko-KR" altLang="en-US" sz="5400" b="1">
              <a:solidFill>
                <a:schemeClr val="tx1">
                  <a:lumMod val="85000"/>
                  <a:lumOff val="1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A31E98A-9270-49D6-9149-43770BD5F149}"/>
              </a:ext>
            </a:extLst>
          </p:cNvPr>
          <p:cNvSpPr txBox="1"/>
          <p:nvPr/>
        </p:nvSpPr>
        <p:spPr>
          <a:xfrm>
            <a:off x="7654412" y="5449845"/>
            <a:ext cx="423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ImageNet </a:t>
            </a:r>
            <a:r>
              <a: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모델을 이용한 </a:t>
            </a:r>
            <a:r>
              <a:rPr lang="ko-KR" altLang="en-US" b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분류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D1CD939-9CA3-44F6-8F72-4FE2C0FE3F3C}"/>
              </a:ext>
            </a:extLst>
          </p:cNvPr>
          <p:cNvSpPr txBox="1"/>
          <p:nvPr/>
        </p:nvSpPr>
        <p:spPr>
          <a:xfrm>
            <a:off x="7978872" y="2505670"/>
            <a:ext cx="119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VR</a:t>
            </a:r>
            <a:endParaRPr lang="ko-KR" altLang="en-US" sz="5400" b="1">
              <a:solidFill>
                <a:schemeClr val="accent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1F96BF3-02C7-467B-9447-6F6359DEC6D9}"/>
              </a:ext>
            </a:extLst>
          </p:cNvPr>
          <p:cNvSpPr txBox="1"/>
          <p:nvPr/>
        </p:nvSpPr>
        <p:spPr>
          <a:xfrm>
            <a:off x="9071333" y="2459503"/>
            <a:ext cx="1339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+</a:t>
            </a:r>
            <a:endParaRPr lang="ko-KR" altLang="en-US" sz="600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DB5020F-AFB1-4507-A659-8CB754595013}"/>
              </a:ext>
            </a:extLst>
          </p:cNvPr>
          <p:cNvSpPr txBox="1"/>
          <p:nvPr/>
        </p:nvSpPr>
        <p:spPr>
          <a:xfrm>
            <a:off x="-939244" y="5578004"/>
            <a:ext cx="470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Project</a:t>
            </a: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Introducing</a:t>
            </a:r>
            <a:endParaRPr lang="ko-KR" altLang="en-US" sz="400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52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210</Words>
  <Application>Microsoft Office PowerPoint</Application>
  <PresentationFormat>와이드스크린</PresentationFormat>
  <Paragraphs>93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210 옴니고딕 030</vt:lpstr>
      <vt:lpstr>나눔고딕 ExtraBold</vt:lpstr>
      <vt:lpstr>나눔손글씨 펜</vt:lpstr>
      <vt:lpstr>맑은 고딕</vt:lpstr>
      <vt:lpstr>Arial</vt:lpstr>
      <vt:lpstr>Nirmala UI Semilight</vt:lpstr>
      <vt:lpstr>Norwester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JunhoYeo</dc:creator>
  <cp:lastModifiedBy>Windows User</cp:lastModifiedBy>
  <cp:revision>12</cp:revision>
  <dcterms:created xsi:type="dcterms:W3CDTF">2018-03-31T16:49:29Z</dcterms:created>
  <dcterms:modified xsi:type="dcterms:W3CDTF">2018-03-31T19:08:31Z</dcterms:modified>
</cp:coreProperties>
</file>